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A2D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57" d="100"/>
          <a:sy n="57" d="100"/>
        </p:scale>
        <p:origin x="-72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483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565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2446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0287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6453963" y="1446027"/>
            <a:ext cx="4986676" cy="473093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158" y="74428"/>
            <a:ext cx="10779642" cy="1052624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0412" y="1635826"/>
            <a:ext cx="4963633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7673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8941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5533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9623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6662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8429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603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096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3000">
              <a:srgbClr val="66A2D8"/>
            </a:gs>
            <a:gs pos="0">
              <a:schemeClr val="accent1">
                <a:lumMod val="10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C2055-8225-4663-A06C-02CF421598B5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31997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9389" y="6377214"/>
            <a:ext cx="10624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56C79-D8FE-4D28-9AB8-ED6CB83E17D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74403" y="6304001"/>
            <a:ext cx="2736821" cy="46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32291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Continents and Oceans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4273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1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14="http://schemas.microsoft.com/office/powerpoint/2010/main" xmlns="" val="0"/>
              </a:ext>
            </a:extLst>
          </a:blip>
          <a:stretch>
            <a:fillRect/>
          </a:stretch>
        </p:blipFill>
        <p:spPr>
          <a:xfrm>
            <a:off x="457200" y="1397000"/>
            <a:ext cx="5715000" cy="5016500"/>
          </a:xfrm>
          <a:prstGeom prst="rect">
            <a:avLst/>
          </a:prstGeom>
        </p:spPr>
      </p:pic>
      <p:pic>
        <p:nvPicPr>
          <p:cNvPr id="91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14="http://schemas.microsoft.com/office/powerpoint/2010/main" xmlns="" val="0"/>
              </a:ext>
            </a:extLst>
          </a:blip>
          <a:stretch>
            <a:fillRect/>
          </a:stretch>
        </p:blipFill>
        <p:spPr>
          <a:xfrm>
            <a:off x="457200" y="1397000"/>
            <a:ext cx="5715000" cy="501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a14="http://schemas.microsoft.com/office/drawing/2010/main" xmlns="" val="349427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1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14="http://schemas.microsoft.com/office/powerpoint/2010/main" xmlns="" val="0"/>
              </a:ext>
            </a:extLst>
          </a:blip>
          <a:stretch>
            <a:fillRect/>
          </a:stretch>
        </p:blipFill>
        <p:spPr>
          <a:xfrm>
            <a:off x="457200" y="1397000"/>
            <a:ext cx="5715000" cy="5016500"/>
          </a:xfrm>
          <a:prstGeom prst="rect">
            <a:avLst/>
          </a:prstGeom>
        </p:spPr>
      </p:pic>
      <p:pic>
        <p:nvPicPr>
          <p:cNvPr id="91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14="http://schemas.microsoft.com/office/powerpoint/2010/main" xmlns="" val="0"/>
              </a:ext>
            </a:extLst>
          </a:blip>
          <a:stretch>
            <a:fillRect/>
          </a:stretch>
        </p:blipFill>
        <p:spPr>
          <a:xfrm>
            <a:off x="457200" y="1397000"/>
            <a:ext cx="5715000" cy="501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a14="http://schemas.microsoft.com/office/drawing/2010/main" xmlns="" val="349427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1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14="http://schemas.microsoft.com/office/powerpoint/2010/main" xmlns="" val="0"/>
              </a:ext>
            </a:extLst>
          </a:blip>
          <a:stretch>
            <a:fillRect/>
          </a:stretch>
        </p:blipFill>
        <p:spPr>
          <a:xfrm>
            <a:off x="457200" y="1397000"/>
            <a:ext cx="5715000" cy="5016500"/>
          </a:xfrm>
          <a:prstGeom prst="rect">
            <a:avLst/>
          </a:prstGeom>
        </p:spPr>
      </p:pic>
      <p:pic>
        <p:nvPicPr>
          <p:cNvPr id="91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14="http://schemas.microsoft.com/office/powerpoint/2010/main" xmlns="" val="0"/>
              </a:ext>
            </a:extLst>
          </a:blip>
          <a:stretch>
            <a:fillRect/>
          </a:stretch>
        </p:blipFill>
        <p:spPr>
          <a:xfrm>
            <a:off x="457200" y="1397000"/>
            <a:ext cx="5715000" cy="501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a14="http://schemas.microsoft.com/office/drawing/2010/main" xmlns="" val="349427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1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14="http://schemas.microsoft.com/office/powerpoint/2010/main" xmlns="" val="0"/>
              </a:ext>
            </a:extLst>
          </a:blip>
          <a:stretch>
            <a:fillRect/>
          </a:stretch>
        </p:blipFill>
        <p:spPr>
          <a:xfrm>
            <a:off x="2743200" y="1600200"/>
            <a:ext cx="60346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a14="http://schemas.microsoft.com/office/drawing/2010/main" xmlns="" val="3494273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3</Words>
  <Application>Microsoft Office PowerPoint</Application>
  <PresentationFormat>Custom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Continents and Oceans</vt:lpstr>
      <vt:lpstr>Slide 2</vt:lpstr>
      <vt:lpstr>Slide 3</vt:lpstr>
      <vt:lpstr>Slide 4</vt:lpstr>
      <vt:lpstr>Slide 5</vt:lpstr>
    </vt:vector>
  </TitlesOfParts>
  <Company>Storyboard That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Dana</cp:lastModifiedBy>
  <cp:revision>13</cp:revision>
  <dcterms:created xsi:type="dcterms:W3CDTF">2013-10-13T19:56:50Z</dcterms:created>
  <dcterms:modified xsi:type="dcterms:W3CDTF">2014-11-22T21:48:00Z</dcterms:modified>
</cp:coreProperties>
</file>